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6B809-1EF0-41D7-BF3A-11C814353F85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BB17-B2A2-4FB8-B9B0-55D4D904D1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9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8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7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462FB-969A-49D8-9CEE-8596D097050C}" type="datetimeFigureOut">
              <a:rPr lang="en-GB" smtClean="0"/>
              <a:t>14/01/2015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89487-8D83-45EE-9365-184681049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The Manhunt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Simon Armitage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0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Glossary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800" b="1" dirty="0" smtClean="0"/>
              <a:t>extended metaphor		</a:t>
            </a:r>
            <a:r>
              <a:rPr lang="en-GB" sz="2800" dirty="0" smtClean="0"/>
              <a:t>variations on a single 					</a:t>
            </a:r>
            <a:r>
              <a:rPr lang="en-GB" sz="2800" dirty="0" smtClean="0"/>
              <a:t>	metaphor </a:t>
            </a:r>
            <a:r>
              <a:rPr lang="en-GB" sz="2800" dirty="0" smtClean="0"/>
              <a:t>that continue 					throughout a poem or short 				</a:t>
            </a:r>
            <a:r>
              <a:rPr lang="en-GB" sz="2800" dirty="0" smtClean="0"/>
              <a:t>	story</a:t>
            </a:r>
            <a:endParaRPr lang="en-GB" sz="2800" b="1" dirty="0"/>
          </a:p>
          <a:p>
            <a:pPr marL="0" indent="0">
              <a:buNone/>
            </a:pPr>
            <a:endParaRPr lang="en-GB" sz="2800" b="1" dirty="0" smtClean="0"/>
          </a:p>
          <a:p>
            <a:pPr marL="0" indent="0">
              <a:buNone/>
            </a:pPr>
            <a:r>
              <a:rPr lang="en-GB" sz="2800" b="1" dirty="0" smtClean="0"/>
              <a:t>couplet			</a:t>
            </a:r>
            <a:r>
              <a:rPr lang="en-GB" sz="2800" dirty="0"/>
              <a:t>a stanza of two </a:t>
            </a:r>
            <a:r>
              <a:rPr lang="en-GB" sz="2800" dirty="0" smtClean="0"/>
              <a:t>lines</a:t>
            </a:r>
          </a:p>
          <a:p>
            <a:pPr marL="0" indent="0">
              <a:buNone/>
            </a:pPr>
            <a:endParaRPr lang="en-GB" sz="2800" i="1" dirty="0"/>
          </a:p>
          <a:p>
            <a:pPr marL="0" indent="0">
              <a:buNone/>
            </a:pPr>
            <a:r>
              <a:rPr lang="en-GB" sz="2800" b="1" dirty="0" smtClean="0"/>
              <a:t>assonance			</a:t>
            </a:r>
            <a:r>
              <a:rPr lang="en-GB" altLang="en-US" sz="2800" dirty="0"/>
              <a:t>repetition of the same vowel </a:t>
            </a:r>
            <a:r>
              <a:rPr lang="en-GB" altLang="en-US" sz="2800" dirty="0" smtClean="0"/>
              <a:t>					sounds </a:t>
            </a:r>
            <a:r>
              <a:rPr lang="en-GB" altLang="en-US" sz="2800" dirty="0"/>
              <a:t>in close proximity to one </a:t>
            </a:r>
            <a:r>
              <a:rPr lang="en-GB" altLang="en-US" sz="2800" dirty="0" smtClean="0"/>
              <a:t>				another</a:t>
            </a:r>
            <a:endParaRPr lang="en-GB" altLang="en-US" sz="28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b="1" dirty="0" smtClean="0"/>
              <a:t>alliteration			</a:t>
            </a:r>
            <a:r>
              <a:rPr lang="en-GB" sz="2800" dirty="0" smtClean="0"/>
              <a:t>repeated use of the same 					consonant in a phrase or line  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21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7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Manhunt</vt:lpstr>
      <vt:lpstr>Glossary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Dame Sans Merci</dc:title>
  <dc:creator>Jane Klima</dc:creator>
  <cp:lastModifiedBy>Archer, Katy</cp:lastModifiedBy>
  <cp:revision>18</cp:revision>
  <dcterms:created xsi:type="dcterms:W3CDTF">2014-10-28T20:58:01Z</dcterms:created>
  <dcterms:modified xsi:type="dcterms:W3CDTF">2015-01-14T09:46:31Z</dcterms:modified>
</cp:coreProperties>
</file>